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E6745-78CD-9E52-D781-A0357FE3E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2C2D0D-5973-E0B1-0115-E8AAEF0D0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EFBC8-08C8-0995-7E2E-FD79863E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F77D3-3D57-61FD-AA46-01FD8168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BC831D-9C56-7A7A-3DA3-818DF19C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62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D24DB-1022-97A4-73A2-E605F6C6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AD722B-2EF9-24F0-4FCA-BA5C6BF8E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CDDAE4-F9BE-2663-4432-F17B9CEE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13F5C2-1518-FC35-2B34-F09F5561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19C2FA-7BA3-646C-DB07-6DE94989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9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4CB3BD-4EB7-A8D2-3624-A68977DDF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483655-4BA2-89CE-97E0-C21611B5A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1335F0-2BFD-7D3C-D04A-8CA14CF2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737A3C-203A-66E2-8B37-12E33E5F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434264-37FB-3CAD-807D-1D9F8BA3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4BC30-3F5A-9607-98A8-FAD9D900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6F96B6-BBD9-CC90-0042-EFF37646D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0022CC-2DB9-7023-195B-D4BA08F2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7525C2-221F-7CC1-683A-AAA4700B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0F4CB-7EED-C304-994F-9169ED7E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73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843A7-441E-E4EF-2134-19888C81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B9DE1C-B39B-7182-0746-9D08E2A04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1BEE6-76F8-4655-C137-E146CA14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CEE207-1B70-5C2F-318E-0B65BAA9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A525B2-0C36-1656-6A6D-D4083CC3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30001-4564-72D2-8756-379539AF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78479F-322C-603F-FB63-351B4A50E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D59D7E-1DC3-E55B-9D49-F93EB8ED9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88D1BE-7F9D-5D28-60F2-B3A7D56C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1F328D-435E-E29E-5D84-4BCDEF6B8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1A176B-E117-A8E4-981A-B2524085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34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D68BE-78D9-AF68-A3D1-80CE6F19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60076B-F7F8-089E-D4F3-89BE3EC00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7D9DBC-F6B2-BB1A-CF12-9477D1D44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8F7C57-81A3-F891-1FD7-9AE75CA3B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A1E7FB-18E3-3BAF-4C55-8DD566C03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8B12F0-711A-1E54-6664-8D65666D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9AB7D4D-EF2B-15F9-4B62-14B0C745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BE157B-1A53-5192-EBDC-827845C9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41546-B75F-D8CC-6BF2-BE788DC5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CAE0F6-B85C-0645-359C-89E76AE5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35CC7C-F2C6-071A-57D4-FBE00179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36A5EE-B992-272E-7E87-51B978E4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15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96AC53-A77E-F455-88ED-2FE3D0A6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558778-BC50-4134-258E-A18B9859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C05F7D-8BB4-2B69-70EB-86280C24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7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50246-6B80-EE78-96EB-9FD173275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94EC04-E234-FA4E-4E5F-4D6C62B62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D48BD-8FE7-C956-455F-9BBBD9FD4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40B46A-9672-5B0A-6417-23EFC230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08F17B-A9D4-11C4-87B6-BBE3EBF7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5B5ADC-5F72-7ECB-E950-119AF93C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54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30102-1634-60D7-CF8B-B1713E88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A605E9-63EF-494E-AEB3-F87784F79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9E24FE-0D56-A089-634A-22CFA51E5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1A4775-8B28-5805-D74F-6164FF70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7E80CC-48A9-6235-A591-6F3EF97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B2C2DD-1681-687E-D01D-59BD21CB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0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3473C6-BFE6-2F46-6AB6-B6016AD7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E3CF40-E996-CC6E-CE75-03678EEE6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5271A7-F422-F251-51BD-B8A792E5A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42D8E-8873-4C7C-8C20-E8E5A59CE021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5562DD-DF44-ECC2-0E7E-6B22D106A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CCF7BD-4C97-E2B3-ED89-8B7F6CDA6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6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2D44ED-853D-DB2D-1272-101A95F7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2" y="157045"/>
            <a:ext cx="4304145" cy="26428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DB1130-A764-9006-0A1A-FD01A506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692" y="277092"/>
            <a:ext cx="5218546" cy="26798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3A7FB1-327A-7F85-E047-C77EAEB8F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30" y="3640471"/>
            <a:ext cx="4835237" cy="2449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92CA28-05F8-43CA-0801-F899743E7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692" y="3429000"/>
            <a:ext cx="5440218" cy="24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3007487-4717-33E7-C344-9D0C2AFD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36" y="93701"/>
            <a:ext cx="5051087" cy="37670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18341EC-EA63-BF30-CF80-342DD4AF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36" y="4161960"/>
            <a:ext cx="6419273" cy="25297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52B61C-3E01-48F5-1783-52F8194D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0" y="93701"/>
            <a:ext cx="6703675" cy="30304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799AA9-ED08-05D0-E26E-E8D577BC5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40" y="3529445"/>
            <a:ext cx="40100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5F5C25-1075-F9B1-4A81-7EAFC73E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9" y="262994"/>
            <a:ext cx="5865566" cy="3000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4CC8E0-608F-BEAB-C6CF-349C7B12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689" y="-116612"/>
            <a:ext cx="3362634" cy="37594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E0C890-E3FC-BDB6-95CA-458437AD4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51" y="3429000"/>
            <a:ext cx="3698365" cy="32350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5FBAB2-1A82-490A-D498-EBAA38B1E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337" y="4125970"/>
            <a:ext cx="3986650" cy="26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8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D309A54-1A20-3CC7-F41E-07E9BF1D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46" y="2010928"/>
            <a:ext cx="5992234" cy="2836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BA0715-16D1-2F53-3198-747080AE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19" y="904875"/>
            <a:ext cx="4191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78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F9761D-FDC7-D155-FB37-25119E574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1" y="1219199"/>
            <a:ext cx="5128697" cy="39997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B46810-63F4-911D-A98F-FDB504B8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312" y="1219199"/>
            <a:ext cx="4192612" cy="399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4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E4B41A-401A-A861-8924-D65BD52EF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4" y="223460"/>
            <a:ext cx="2764005" cy="27640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084B9B-C26C-5B5D-BC5C-2EBE46E03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48" y="223460"/>
            <a:ext cx="2764005" cy="27640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F1273A-11FA-8531-09B5-7C372DE43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33" y="217885"/>
            <a:ext cx="2761480" cy="27614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E792ED-240B-57E1-9A8B-9E32A2EA1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54" y="223461"/>
            <a:ext cx="2761480" cy="27614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64CC98-3F26-E9E0-3A12-DF80C2D5B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28" y="2987465"/>
            <a:ext cx="2761480" cy="27614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DA5ADA-CC48-03CE-41EE-ED7A09FFD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48" y="2979365"/>
            <a:ext cx="2761480" cy="27614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F441D10-1DFC-DB90-E018-05AEF9909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08" y="2987466"/>
            <a:ext cx="2761480" cy="27614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05B7E7-869F-6C69-F3F7-23D88ED16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3" y="2979365"/>
            <a:ext cx="2761481" cy="276148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9265400-9197-34F0-A216-8B99B075745C}"/>
              </a:ext>
            </a:extLst>
          </p:cNvPr>
          <p:cNvSpPr txBox="1"/>
          <p:nvPr/>
        </p:nvSpPr>
        <p:spPr>
          <a:xfrm>
            <a:off x="9612160" y="6488668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1736648468 cat dog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87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6A129C-E29C-92F3-CCC3-A759016E4045}"/>
              </a:ext>
            </a:extLst>
          </p:cNvPr>
          <p:cNvSpPr txBox="1"/>
          <p:nvPr/>
        </p:nvSpPr>
        <p:spPr>
          <a:xfrm>
            <a:off x="129309" y="646094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要有failure case 相关的图，组合的，融合失败的，偏向一方的，成功的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891F6-D47C-037A-1781-350CD72E9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6" y="842820"/>
            <a:ext cx="2392217" cy="23922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C0853F-1F98-D007-D853-F84A8A65B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92" y="842819"/>
            <a:ext cx="2392217" cy="2392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4EFDC4-2D0E-51B7-CCF0-6810A3FA9A89}"/>
              </a:ext>
            </a:extLst>
          </p:cNvPr>
          <p:cNvSpPr txBox="1"/>
          <p:nvPr/>
        </p:nvSpPr>
        <p:spPr>
          <a:xfrm>
            <a:off x="1754102" y="432836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1CB188-F63F-EE94-981B-21AA93280643}"/>
              </a:ext>
            </a:extLst>
          </p:cNvPr>
          <p:cNvSpPr txBox="1"/>
          <p:nvPr/>
        </p:nvSpPr>
        <p:spPr>
          <a:xfrm>
            <a:off x="4709240" y="442709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5B8C45-BA17-BCB7-32CE-36D269C4B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18" y="842819"/>
            <a:ext cx="2392217" cy="23922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46C8C55-878D-4FE1-E05C-C12231BB1246}"/>
              </a:ext>
            </a:extLst>
          </p:cNvPr>
          <p:cNvSpPr txBox="1"/>
          <p:nvPr/>
        </p:nvSpPr>
        <p:spPr>
          <a:xfrm>
            <a:off x="7152219" y="442709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Ghost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663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27</Words>
  <Application>Microsoft Office PowerPoint</Application>
  <PresentationFormat>宽屏</PresentationFormat>
  <Paragraphs>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Arial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雨凡 周</dc:creator>
  <cp:lastModifiedBy>雨凡 周</cp:lastModifiedBy>
  <cp:revision>8</cp:revision>
  <dcterms:created xsi:type="dcterms:W3CDTF">2025-01-11T16:02:17Z</dcterms:created>
  <dcterms:modified xsi:type="dcterms:W3CDTF">2025-01-13T10:26:48Z</dcterms:modified>
</cp:coreProperties>
</file>